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B8D4F-2275-462A-91B4-27A19F824F14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4F16-3FF9-4666-A799-0E5D788E86B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700" b="1" dirty="0" err="1" smtClean="0"/>
              <a:t>ἰῶτα</a:t>
            </a:r>
            <a:r>
              <a:rPr lang="cs-CZ" sz="2700" dirty="0" smtClean="0"/>
              <a:t> </a:t>
            </a:r>
            <a:r>
              <a:rPr lang="cs-CZ" sz="3200" dirty="0" smtClean="0"/>
              <a:t>– vžilo se jako nejmenší písmenko (malá změna může posunout celé vyznění)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KAZ</a:t>
            </a:r>
            <a:r>
              <a:rPr lang="cs-CZ" sz="3200" b="1" dirty="0" smtClean="0">
                <a:solidFill>
                  <a:srgbClr val="FF0000"/>
                </a:solidFill>
              </a:rPr>
              <a:t>A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TEL  - KAZ</a:t>
            </a:r>
            <a:r>
              <a:rPr lang="cs-CZ" sz="3200" b="1" dirty="0" smtClean="0">
                <a:solidFill>
                  <a:srgbClr val="FF0000"/>
                </a:solidFill>
              </a:rPr>
              <a:t>I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TEL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err="1" smtClean="0"/>
              <a:t>κεραíα</a:t>
            </a:r>
            <a:r>
              <a:rPr lang="cs-CZ" sz="3200" dirty="0" smtClean="0"/>
              <a:t> – čárečka, kde se v řečtině oddělovalo písmenko od číslice – apostrof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AMEN PRAVÍM TI DNES</a:t>
            </a:r>
            <a:r>
              <a:rPr lang="cs-CZ" sz="5300" b="1" dirty="0" smtClean="0">
                <a:solidFill>
                  <a:srgbClr val="FF0000"/>
                </a:solidFill>
              </a:rPr>
              <a:t>,</a:t>
            </a:r>
            <a:r>
              <a:rPr lang="cs-CZ" sz="53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BUDEŠ SE MNOU V RÁJI</a:t>
            </a:r>
            <a:b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AMEN PRAVÍM TI</a:t>
            </a:r>
            <a:r>
              <a:rPr lang="cs-CZ" sz="5300" b="1" dirty="0" smtClean="0">
                <a:solidFill>
                  <a:srgbClr val="FF0000"/>
                </a:solidFill>
              </a:rPr>
              <a:t>,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 DNES BUDEŠ SE MNOU V RÁJI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Pozor na různé módní biblické „překlady“! 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zákona </a:t>
            </a:r>
            <a:r>
              <a:rPr lang="cs-CZ" sz="3600" dirty="0"/>
              <a:t>hříchu a smrti.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51374"/>
            <a:ext cx="4857784" cy="452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501222" cy="178591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200" b="1" dirty="0" err="1" smtClean="0"/>
              <a:t>Jk</a:t>
            </a:r>
            <a:r>
              <a:rPr lang="cs-CZ" sz="3200" b="1" dirty="0" smtClean="0"/>
              <a:t> 3,12: </a:t>
            </a:r>
            <a:r>
              <a:rPr lang="cs-CZ" sz="3200" dirty="0" smtClean="0"/>
              <a:t>Což může, bratří, fíkovník nést olivy nebo réva fíky? Právě tak nemůže slaný pramen dávat sladkou vodu.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00240"/>
            <a:ext cx="4287808" cy="460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</Words>
  <Application>Microsoft Office PowerPoint</Application>
  <PresentationFormat>Předvádění na obrazovce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  ἰῶτα – vžilo se jako nejmenší písmenko (malá změna může posunout celé vyznění)  KAZATEL  - KAZITEL  κεραíα – čárečka, kde se v řečtině oddělovalo písmenko od číslice – apostrof  AMEN PRAVÍM TI DNES, BUDEŠ SE MNOU V RÁJI AMEN PRAVÍM TI, DNES BUDEŠ SE MNOU V RÁJI   Pozor na různé módní biblické „překlady“!   </vt:lpstr>
      <vt:lpstr>zákona hříchu a smrti. </vt:lpstr>
      <vt:lpstr>  Jk 3,12: Což může, bratří, fíkovník nést olivy nebo réva fíky? Právě tak nemůže slaný pramen dávat sladkou vodu.  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Franc Aleš</dc:creator>
  <cp:lastModifiedBy>Franc Aleš</cp:lastModifiedBy>
  <cp:revision>25</cp:revision>
  <dcterms:created xsi:type="dcterms:W3CDTF">2010-10-30T14:21:51Z</dcterms:created>
  <dcterms:modified xsi:type="dcterms:W3CDTF">2010-11-17T15:16:23Z</dcterms:modified>
</cp:coreProperties>
</file>