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8D4F-2275-462A-91B4-27A19F824F14}" type="datetimeFigureOut">
              <a:rPr lang="cs-CZ" smtClean="0"/>
              <a:pPr/>
              <a:t>31.10.2010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4F16-3FF9-4666-A799-0E5D788E86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8D4F-2275-462A-91B4-27A19F824F14}" type="datetimeFigureOut">
              <a:rPr lang="cs-CZ" smtClean="0"/>
              <a:pPr/>
              <a:t>31.10.2010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4F16-3FF9-4666-A799-0E5D788E86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8D4F-2275-462A-91B4-27A19F824F14}" type="datetimeFigureOut">
              <a:rPr lang="cs-CZ" smtClean="0"/>
              <a:pPr/>
              <a:t>31.10.2010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4F16-3FF9-4666-A799-0E5D788E86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8D4F-2275-462A-91B4-27A19F824F14}" type="datetimeFigureOut">
              <a:rPr lang="cs-CZ" smtClean="0"/>
              <a:pPr/>
              <a:t>31.10.2010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4F16-3FF9-4666-A799-0E5D788E86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8D4F-2275-462A-91B4-27A19F824F14}" type="datetimeFigureOut">
              <a:rPr lang="cs-CZ" smtClean="0"/>
              <a:pPr/>
              <a:t>31.10.2010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4F16-3FF9-4666-A799-0E5D788E86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8D4F-2275-462A-91B4-27A19F824F14}" type="datetimeFigureOut">
              <a:rPr lang="cs-CZ" smtClean="0"/>
              <a:pPr/>
              <a:t>31.10.2010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4F16-3FF9-4666-A799-0E5D788E86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8D4F-2275-462A-91B4-27A19F824F14}" type="datetimeFigureOut">
              <a:rPr lang="cs-CZ" smtClean="0"/>
              <a:pPr/>
              <a:t>31.10.2010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4F16-3FF9-4666-A799-0E5D788E86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8D4F-2275-462A-91B4-27A19F824F14}" type="datetimeFigureOut">
              <a:rPr lang="cs-CZ" smtClean="0"/>
              <a:pPr/>
              <a:t>31.10.2010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4F16-3FF9-4666-A799-0E5D788E86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8D4F-2275-462A-91B4-27A19F824F14}" type="datetimeFigureOut">
              <a:rPr lang="cs-CZ" smtClean="0"/>
              <a:pPr/>
              <a:t>31.10.2010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4F16-3FF9-4666-A799-0E5D788E86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8D4F-2275-462A-91B4-27A19F824F14}" type="datetimeFigureOut">
              <a:rPr lang="cs-CZ" smtClean="0"/>
              <a:pPr/>
              <a:t>31.10.2010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4F16-3FF9-4666-A799-0E5D788E86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8D4F-2275-462A-91B4-27A19F824F14}" type="datetimeFigureOut">
              <a:rPr lang="cs-CZ" smtClean="0"/>
              <a:pPr/>
              <a:t>31.10.2010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4F16-3FF9-4666-A799-0E5D788E86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B8D4F-2275-462A-91B4-27A19F824F14}" type="datetimeFigureOut">
              <a:rPr lang="cs-CZ" smtClean="0"/>
              <a:pPr/>
              <a:t>31.10.2010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94F16-3FF9-4666-A799-0E5D788E86B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571767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Římanům 7:8 </a:t>
            </a:r>
            <a:r>
              <a:rPr lang="cs-CZ" sz="3200" dirty="0" smtClean="0"/>
              <a:t> Hřích použil tohoto přikázání jako příležitosti, aby ve mně probudil všechnu žádostivost; bez zákona je totiž hřích mrtev.</a:t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643182"/>
            <a:ext cx="6072230" cy="377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Ř </a:t>
            </a:r>
            <a:r>
              <a:rPr lang="cs-CZ" sz="3600" b="1" dirty="0" smtClean="0"/>
              <a:t>8:2 </a:t>
            </a:r>
            <a:r>
              <a:rPr lang="cs-CZ" sz="3600" dirty="0"/>
              <a:t>neboť zákon Ducha, který vede k životu v Kristu Ježíši, osvobodil tě od zákona hříchu a smrti.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75854"/>
            <a:ext cx="8583992" cy="488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b="1" dirty="0" err="1" smtClean="0"/>
              <a:t>Galatským</a:t>
            </a:r>
            <a:r>
              <a:rPr lang="cs-CZ" sz="3600" b="1" dirty="0" smtClean="0"/>
              <a:t> 6:8 </a:t>
            </a:r>
            <a:r>
              <a:rPr lang="cs-CZ" sz="3600" dirty="0" smtClean="0"/>
              <a:t> Kdo zasévá pro své sobectví, sklidí zánik, kdo však zasévá pro Ducha, sklidí život věčný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58180"/>
            <a:ext cx="7500990" cy="442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</Words>
  <Application>Microsoft Office PowerPoint</Application>
  <PresentationFormat>Předvádění na obrazovce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sady Office</vt:lpstr>
      <vt:lpstr>Římanům 7:8  Hřích použil tohoto přikázání jako příležitosti, aby ve mně probudil všechnu žádostivost; bez zákona je totiž hřích mrtev. </vt:lpstr>
      <vt:lpstr>Ř 8:2 neboť zákon Ducha, který vede k životu v Kristu Ježíši, osvobodil tě od zákona hříchu a smrti. </vt:lpstr>
      <vt:lpstr>Galatským 6:8  Kdo zasévá pro své sobectví, sklidí zánik, kdo však zasévá pro Ducha, sklidí život věčný.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Franc Aleš</dc:creator>
  <cp:lastModifiedBy>Franc Aleš</cp:lastModifiedBy>
  <cp:revision>20</cp:revision>
  <dcterms:created xsi:type="dcterms:W3CDTF">2010-10-30T14:21:51Z</dcterms:created>
  <dcterms:modified xsi:type="dcterms:W3CDTF">2010-10-31T11:50:52Z</dcterms:modified>
</cp:coreProperties>
</file>